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4" r:id="rId3"/>
    <p:sldId id="27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D00"/>
    <a:srgbClr val="36A748"/>
    <a:srgbClr val="35A446"/>
    <a:srgbClr val="36A647"/>
    <a:srgbClr val="36A747"/>
    <a:srgbClr val="35A647"/>
    <a:srgbClr val="FEB914"/>
    <a:srgbClr val="34A346"/>
    <a:srgbClr val="34A246"/>
    <a:srgbClr val="339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90" autoAdjust="0"/>
    <p:restoredTop sz="86507" autoAdjust="0"/>
  </p:normalViewPr>
  <p:slideViewPr>
    <p:cSldViewPr snapToGrid="0">
      <p:cViewPr varScale="1">
        <p:scale>
          <a:sx n="62" d="100"/>
          <a:sy n="62" d="100"/>
        </p:scale>
        <p:origin x="10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AE7B1-814A-4D89-AD46-CD6603CE4604}" type="datetimeFigureOut">
              <a:rPr lang="cs-CZ" smtClean="0"/>
              <a:t>18. 4. 2017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A8C2C-7C15-4EB6-AB00-2C0E8B5E48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51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sz="1400" b="1" dirty="0" smtClean="0">
                <a:latin typeface="Myriad Pro" panose="020B0503030403020204" pitchFamily="34" charset="0"/>
              </a:rPr>
              <a:t>Novinky v</a:t>
            </a:r>
            <a:r>
              <a:rPr lang="cs-CZ" sz="1400" b="1" baseline="0" dirty="0" smtClean="0">
                <a:latin typeface="Myriad Pro" panose="020B0503030403020204" pitchFamily="34" charset="0"/>
              </a:rPr>
              <a:t> </a:t>
            </a:r>
            <a:r>
              <a:rPr lang="cs-CZ" sz="1400" b="1" baseline="0" dirty="0" err="1" smtClean="0">
                <a:latin typeface="Myriad Pro" panose="020B0503030403020204" pitchFamily="34" charset="0"/>
              </a:rPr>
              <a:t>zakladnich</a:t>
            </a:r>
            <a:r>
              <a:rPr lang="cs-CZ" sz="1400" b="1" baseline="0" dirty="0" smtClean="0">
                <a:latin typeface="Myriad Pro" panose="020B0503030403020204" pitchFamily="34" charset="0"/>
              </a:rPr>
              <a:t> ICT </a:t>
            </a:r>
            <a:r>
              <a:rPr lang="cs-CZ" sz="1400" b="1" baseline="0" dirty="0" err="1" smtClean="0">
                <a:latin typeface="Myriad Pro" panose="020B0503030403020204" pitchFamily="34" charset="0"/>
              </a:rPr>
              <a:t>sluzbach</a:t>
            </a:r>
            <a:r>
              <a:rPr lang="cs-CZ" sz="1400" b="1" baseline="0" dirty="0" smtClean="0">
                <a:latin typeface="Myriad Pro" panose="020B0503030403020204" pitchFamily="34" charset="0"/>
              </a:rPr>
              <a:t>…</a:t>
            </a:r>
          </a:p>
          <a:p>
            <a:pPr marL="285750" indent="-285750">
              <a:buFontTx/>
              <a:buChar char="-"/>
            </a:pPr>
            <a:r>
              <a:rPr lang="cs-CZ" sz="1400" b="1" baseline="0" dirty="0" smtClean="0">
                <a:latin typeface="Myriad Pro" panose="020B0503030403020204" pitchFamily="34" charset="0"/>
              </a:rPr>
              <a:t>Rok 2016 </a:t>
            </a:r>
            <a:r>
              <a:rPr lang="cs-CZ" sz="1400" b="1" baseline="0" dirty="0" err="1" smtClean="0">
                <a:latin typeface="Myriad Pro" panose="020B0503030403020204" pitchFamily="34" charset="0"/>
              </a:rPr>
              <a:t>prejmenovani</a:t>
            </a:r>
            <a:r>
              <a:rPr lang="cs-CZ" sz="1400" b="1" baseline="0" dirty="0" smtClean="0">
                <a:latin typeface="Myriad Pro" panose="020B0503030403020204" pitchFamily="34" charset="0"/>
              </a:rPr>
              <a:t> firmy…</a:t>
            </a:r>
          </a:p>
          <a:p>
            <a:pPr marL="285750" indent="-285750">
              <a:buFontTx/>
              <a:buChar char="-"/>
            </a:pPr>
            <a:r>
              <a:rPr lang="cs-CZ" sz="1400" b="1" baseline="0" dirty="0" err="1" smtClean="0">
                <a:latin typeface="Myriad Pro" panose="020B0503030403020204" pitchFamily="34" charset="0"/>
              </a:rPr>
              <a:t>Obchodne</a:t>
            </a:r>
            <a:r>
              <a:rPr lang="cs-CZ" sz="1400" b="1" baseline="0" dirty="0" smtClean="0">
                <a:latin typeface="Myriad Pro" panose="020B0503030403020204" pitchFamily="34" charset="0"/>
              </a:rPr>
              <a:t> </a:t>
            </a:r>
            <a:r>
              <a:rPr lang="cs-CZ" sz="1400" b="1" baseline="0" dirty="0" err="1" smtClean="0">
                <a:latin typeface="Myriad Pro" panose="020B0503030403020204" pitchFamily="34" charset="0"/>
              </a:rPr>
              <a:t>zpresnujeme</a:t>
            </a:r>
            <a:r>
              <a:rPr lang="cs-CZ" sz="1400" b="1" baseline="0" dirty="0" smtClean="0">
                <a:latin typeface="Myriad Pro" panose="020B0503030403020204" pitchFamily="34" charset="0"/>
              </a:rPr>
              <a:t> naší </a:t>
            </a:r>
            <a:r>
              <a:rPr lang="cs-CZ" sz="1400" b="1" baseline="0" dirty="0" err="1" smtClean="0">
                <a:latin typeface="Myriad Pro" panose="020B0503030403020204" pitchFamily="34" charset="0"/>
              </a:rPr>
              <a:t>nabidku</a:t>
            </a:r>
            <a:r>
              <a:rPr lang="cs-CZ" sz="1400" b="1" baseline="0" dirty="0" smtClean="0">
                <a:latin typeface="Myriad Pro" panose="020B0503030403020204" pitchFamily="34" charset="0"/>
              </a:rPr>
              <a:t> služeb…</a:t>
            </a:r>
          </a:p>
          <a:p>
            <a:pPr marL="285750" indent="-285750">
              <a:buFontTx/>
              <a:buChar char="-"/>
            </a:pPr>
            <a:endParaRPr lang="cs-CZ" sz="1400" b="1" baseline="0" dirty="0" smtClean="0">
              <a:latin typeface="Myriad Pro" panose="020B0503030403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8C2C-7C15-4EB6-AB00-2C0E8B5E487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14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sz="1400" b="1" u="sng" baseline="0" dirty="0" smtClean="0">
              <a:solidFill>
                <a:srgbClr val="FF0000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8C2C-7C15-4EB6-AB00-2C0E8B5E487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1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0539-C955-49AD-87D4-9EBDC5740916}" type="datetimeFigureOut">
              <a:rPr lang="cs-CZ" smtClean="0"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1AA3-6D41-4C6A-BB05-031085A0D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04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0539-C955-49AD-87D4-9EBDC5740916}" type="datetimeFigureOut">
              <a:rPr lang="cs-CZ" smtClean="0"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1AA3-6D41-4C6A-BB05-031085A0D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0539-C955-49AD-87D4-9EBDC5740916}" type="datetimeFigureOut">
              <a:rPr lang="cs-CZ" smtClean="0"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1AA3-6D41-4C6A-BB05-031085A0D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21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0539-C955-49AD-87D4-9EBDC5740916}" type="datetimeFigureOut">
              <a:rPr lang="cs-CZ" smtClean="0"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1AA3-6D41-4C6A-BB05-031085A0D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0539-C955-49AD-87D4-9EBDC5740916}" type="datetimeFigureOut">
              <a:rPr lang="cs-CZ" smtClean="0"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1AA3-6D41-4C6A-BB05-031085A0D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20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0539-C955-49AD-87D4-9EBDC5740916}" type="datetimeFigureOut">
              <a:rPr lang="cs-CZ" smtClean="0"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1AA3-6D41-4C6A-BB05-031085A0D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55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0539-C955-49AD-87D4-9EBDC5740916}" type="datetimeFigureOut">
              <a:rPr lang="cs-CZ" smtClean="0"/>
              <a:t>18. 4. 2017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1AA3-6D41-4C6A-BB05-031085A0D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87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0539-C955-49AD-87D4-9EBDC5740916}" type="datetimeFigureOut">
              <a:rPr lang="cs-CZ" smtClean="0"/>
              <a:t>18. 4. 2017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1AA3-6D41-4C6A-BB05-031085A0D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2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0539-C955-49AD-87D4-9EBDC5740916}" type="datetimeFigureOut">
              <a:rPr lang="cs-CZ" smtClean="0"/>
              <a:t>18. 4. 2017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1AA3-6D41-4C6A-BB05-031085A0D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32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0539-C955-49AD-87D4-9EBDC5740916}" type="datetimeFigureOut">
              <a:rPr lang="cs-CZ" smtClean="0"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1AA3-6D41-4C6A-BB05-031085A0D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50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0539-C955-49AD-87D4-9EBDC5740916}" type="datetimeFigureOut">
              <a:rPr lang="cs-CZ" smtClean="0"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1AA3-6D41-4C6A-BB05-031085A0D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13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10539-C955-49AD-87D4-9EBDC5740916}" type="datetimeFigureOut">
              <a:rPr lang="cs-CZ" smtClean="0"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1AA3-6D41-4C6A-BB05-031085A0DA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09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ltGray">
          <a:xfrm>
            <a:off x="-2" y="457200"/>
            <a:ext cx="12192002" cy="6400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anose="020B0503030403020204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93260" y="5433109"/>
            <a:ext cx="9144002" cy="8473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37A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err="1"/>
              <a:t>Billing</a:t>
            </a:r>
            <a:r>
              <a:rPr lang="cs-CZ" b="1" dirty="0"/>
              <a:t>, předpisy, doklady, </a:t>
            </a:r>
            <a:r>
              <a:rPr lang="cs-CZ" b="1" dirty="0" smtClean="0"/>
              <a:t>automatizace</a:t>
            </a:r>
            <a:endParaRPr lang="cs-CZ" b="1" dirty="0"/>
          </a:p>
        </p:txBody>
      </p:sp>
      <p:sp>
        <p:nvSpPr>
          <p:cNvPr id="14" name="Obdélník 13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rgbClr val="2E8E3E"/>
              </a:gs>
              <a:gs pos="0">
                <a:srgbClr val="37AB49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anose="020B0503030403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1"/>
          <a:stretch/>
        </p:blipFill>
        <p:spPr>
          <a:xfrm>
            <a:off x="3088818" y="637753"/>
            <a:ext cx="9100008" cy="4349750"/>
          </a:xfrm>
          <a:prstGeom prst="rect">
            <a:avLst/>
          </a:prstGeom>
        </p:spPr>
      </p:pic>
      <p:sp>
        <p:nvSpPr>
          <p:cNvPr id="9" name="Název akce"/>
          <p:cNvSpPr>
            <a:spLocks noGrp="1"/>
          </p:cNvSpPr>
          <p:nvPr>
            <p:ph type="ftr" sz="quarter" idx="11"/>
          </p:nvPr>
        </p:nvSpPr>
        <p:spPr>
          <a:xfrm>
            <a:off x="10356715" y="6468463"/>
            <a:ext cx="1188000" cy="237744"/>
          </a:xfrm>
        </p:spPr>
        <p:txBody>
          <a:bodyPr/>
          <a:lstStyle/>
          <a:p>
            <a:r>
              <a:rPr lang="cs-CZ" dirty="0" smtClean="0">
                <a:latin typeface="Myriad Pro" panose="020B0503030403020204" pitchFamily="34" charset="0"/>
              </a:rPr>
              <a:t>OG Soft školení</a:t>
            </a:r>
            <a:endParaRPr lang="cs-CZ" dirty="0">
              <a:latin typeface="Myriad Pro" panose="020B0503030403020204" pitchFamily="34" charset="0"/>
            </a:endParaRPr>
          </a:p>
        </p:txBody>
      </p:sp>
      <p:pic>
        <p:nvPicPr>
          <p:cNvPr id="12" name="Logo OG Sof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741" y="5516138"/>
            <a:ext cx="1220974" cy="95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5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ílá plocha">
            <a:hlinkClick r:id="rId3" action="ppaction://hlinksldjump"/>
          </p:cNvPr>
          <p:cNvSpPr/>
          <p:nvPr/>
        </p:nvSpPr>
        <p:spPr bwMode="ltGray">
          <a:xfrm>
            <a:off x="-15174" y="457200"/>
            <a:ext cx="12204000" cy="6400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anose="020B0503030403020204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404228" y="1340545"/>
            <a:ext cx="9734854" cy="4782454"/>
          </a:xfrm>
          <a:prstGeom prst="roundRect">
            <a:avLst/>
          </a:prstGeom>
          <a:solidFill>
            <a:srgbClr val="F07D00">
              <a:alpha val="9000"/>
            </a:srgb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Název akce"/>
          <p:cNvSpPr>
            <a:spLocks noGrp="1"/>
          </p:cNvSpPr>
          <p:nvPr>
            <p:ph type="ftr" sz="quarter" idx="11"/>
          </p:nvPr>
        </p:nvSpPr>
        <p:spPr>
          <a:xfrm>
            <a:off x="10356715" y="6468463"/>
            <a:ext cx="1188000" cy="237744"/>
          </a:xfrm>
        </p:spPr>
        <p:txBody>
          <a:bodyPr/>
          <a:lstStyle/>
          <a:p>
            <a:r>
              <a:rPr lang="cs-CZ" dirty="0" smtClean="0">
                <a:latin typeface="Myriad Pro" panose="020B0503030403020204" pitchFamily="34" charset="0"/>
              </a:rPr>
              <a:t>OG Soft školení</a:t>
            </a:r>
            <a:endParaRPr lang="cs-CZ" dirty="0">
              <a:latin typeface="Myriad Pro" panose="020B0503030403020204" pitchFamily="34" charset="0"/>
            </a:endParaRPr>
          </a:p>
        </p:txBody>
      </p:sp>
      <p:sp>
        <p:nvSpPr>
          <p:cNvPr id="14" name="Zelené záhlaví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rgbClr val="2E8E3E"/>
              </a:gs>
              <a:gs pos="0">
                <a:srgbClr val="37AB49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anose="020B0503030403020204" pitchFamily="34" charset="0"/>
            </a:endParaRPr>
          </a:p>
        </p:txBody>
      </p:sp>
      <p:pic>
        <p:nvPicPr>
          <p:cNvPr id="15" name="Logo OG Sof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741" y="5516138"/>
            <a:ext cx="1220974" cy="952325"/>
          </a:xfrm>
          <a:prstGeom prst="rect">
            <a:avLst/>
          </a:prstGeom>
        </p:spPr>
      </p:pic>
      <p:sp>
        <p:nvSpPr>
          <p:cNvPr id="21" name="Účtování služby"/>
          <p:cNvSpPr txBox="1"/>
          <p:nvPr/>
        </p:nvSpPr>
        <p:spPr>
          <a:xfrm>
            <a:off x="856697" y="3806917"/>
            <a:ext cx="1800000" cy="408623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3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36A748"/>
              </a:gs>
            </a:gsLst>
          </a:gradFill>
          <a:ln cap="sq"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účtování služby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6" name="Platnost služby"/>
          <p:cNvSpPr txBox="1"/>
          <p:nvPr/>
        </p:nvSpPr>
        <p:spPr>
          <a:xfrm>
            <a:off x="856697" y="3248008"/>
            <a:ext cx="1800000" cy="408623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3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36A748"/>
              </a:gs>
            </a:gsLst>
          </a:gradFill>
          <a:ln cap="sq"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platnost služby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kazník"/>
          <p:cNvSpPr txBox="1"/>
          <p:nvPr/>
        </p:nvSpPr>
        <p:spPr>
          <a:xfrm>
            <a:off x="1763960" y="1571281"/>
            <a:ext cx="1800000" cy="408623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3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36A748"/>
              </a:gs>
            </a:gsLst>
          </a:gradFill>
          <a:ln cap="sq"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zákazník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Služba"/>
          <p:cNvSpPr txBox="1"/>
          <p:nvPr/>
        </p:nvSpPr>
        <p:spPr>
          <a:xfrm>
            <a:off x="1043960" y="2689099"/>
            <a:ext cx="1800000" cy="408623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3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36A748"/>
              </a:gs>
            </a:gsLst>
          </a:gradFill>
          <a:ln cap="sq"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služba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Perioda"/>
          <p:cNvSpPr txBox="1"/>
          <p:nvPr/>
        </p:nvSpPr>
        <p:spPr>
          <a:xfrm>
            <a:off x="1403960" y="4924735"/>
            <a:ext cx="1800000" cy="408623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3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36A748"/>
              </a:gs>
            </a:gsLst>
          </a:gradFill>
          <a:ln cap="sq"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perioda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Billing plán"/>
          <p:cNvSpPr txBox="1"/>
          <p:nvPr/>
        </p:nvSpPr>
        <p:spPr>
          <a:xfrm>
            <a:off x="1043960" y="4365826"/>
            <a:ext cx="1800000" cy="408623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3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36A748"/>
              </a:gs>
            </a:gsLst>
          </a:gradFill>
          <a:ln cap="sq"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billing</a:t>
            </a:r>
            <a:r>
              <a:rPr lang="cs-CZ" dirty="0" smtClean="0">
                <a:solidFill>
                  <a:schemeClr val="tx1"/>
                </a:solidFill>
              </a:rPr>
              <a:t> plán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" name="Sleva"/>
          <p:cNvSpPr txBox="1"/>
          <p:nvPr/>
        </p:nvSpPr>
        <p:spPr>
          <a:xfrm>
            <a:off x="1763960" y="5483641"/>
            <a:ext cx="1800000" cy="408623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3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36A748"/>
              </a:gs>
            </a:gsLst>
          </a:gradFill>
          <a:ln cap="sq"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sleva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Jednotka"/>
          <p:cNvSpPr txBox="1"/>
          <p:nvPr/>
        </p:nvSpPr>
        <p:spPr>
          <a:xfrm>
            <a:off x="1403960" y="2130190"/>
            <a:ext cx="1800000" cy="408623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3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36A748"/>
              </a:gs>
            </a:gsLst>
          </a:gradFill>
          <a:ln cap="sq"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jednotka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Služba zákazníka"/>
          <p:cNvSpPr txBox="1"/>
          <p:nvPr/>
        </p:nvSpPr>
        <p:spPr>
          <a:xfrm>
            <a:off x="4145307" y="3527461"/>
            <a:ext cx="1800000" cy="408623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3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36A748"/>
              </a:gs>
            </a:gsLst>
          </a:gradFill>
          <a:ln cap="sq"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lužba zákazníka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Šrafovaná šipka doprava 8"/>
          <p:cNvSpPr/>
          <p:nvPr/>
        </p:nvSpPr>
        <p:spPr>
          <a:xfrm rot="2700000">
            <a:off x="3604954" y="2517487"/>
            <a:ext cx="706582" cy="408623"/>
          </a:xfrm>
          <a:prstGeom prst="stripedRightArrow">
            <a:avLst/>
          </a:prstGeom>
          <a:solidFill>
            <a:srgbClr val="F07D00"/>
          </a:solidFill>
          <a:ln>
            <a:solidFill>
              <a:srgbClr val="F07D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IDD"/>
          <p:cNvSpPr txBox="1"/>
          <p:nvPr/>
        </p:nvSpPr>
        <p:spPr>
          <a:xfrm>
            <a:off x="7312711" y="3374228"/>
            <a:ext cx="2387755" cy="715089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3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36A748"/>
              </a:gs>
            </a:gsLst>
          </a:gradFill>
          <a:ln cap="sq"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i</a:t>
            </a:r>
            <a:r>
              <a:rPr lang="cs-CZ" b="1" dirty="0" smtClean="0">
                <a:solidFill>
                  <a:schemeClr val="tx1"/>
                </a:solidFill>
              </a:rPr>
              <a:t>nterní daňový doklad (předpis)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9" name="Šrafovaná šipka doprava 28"/>
          <p:cNvSpPr/>
          <p:nvPr/>
        </p:nvSpPr>
        <p:spPr>
          <a:xfrm>
            <a:off x="6275718" y="3527461"/>
            <a:ext cx="706582" cy="408623"/>
          </a:xfrm>
          <a:prstGeom prst="stripedRightArrow">
            <a:avLst/>
          </a:prstGeom>
          <a:solidFill>
            <a:srgbClr val="F07D00"/>
          </a:solidFill>
          <a:ln>
            <a:solidFill>
              <a:srgbClr val="F07D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Šrafovaná šipka doprava 30"/>
          <p:cNvSpPr/>
          <p:nvPr/>
        </p:nvSpPr>
        <p:spPr>
          <a:xfrm>
            <a:off x="3123916" y="3522158"/>
            <a:ext cx="706582" cy="408623"/>
          </a:xfrm>
          <a:prstGeom prst="stripedRightArrow">
            <a:avLst/>
          </a:prstGeom>
          <a:solidFill>
            <a:srgbClr val="F07D00"/>
          </a:solidFill>
          <a:ln>
            <a:solidFill>
              <a:srgbClr val="F07D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rafovaná šipka doprava 31"/>
          <p:cNvSpPr/>
          <p:nvPr/>
        </p:nvSpPr>
        <p:spPr>
          <a:xfrm rot="-2700000">
            <a:off x="3604953" y="4537434"/>
            <a:ext cx="706582" cy="408623"/>
          </a:xfrm>
          <a:prstGeom prst="stripedRightArrow">
            <a:avLst/>
          </a:prstGeom>
          <a:solidFill>
            <a:srgbClr val="F07D00"/>
          </a:solidFill>
          <a:ln>
            <a:solidFill>
              <a:srgbClr val="F07D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856697" y="584313"/>
            <a:ext cx="9097855" cy="695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37A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err="1" smtClean="0">
                <a:latin typeface="Myriad Pro" panose="020B0503030403020204" pitchFamily="34" charset="0"/>
              </a:rPr>
              <a:t>Billing</a:t>
            </a:r>
            <a:r>
              <a:rPr lang="cs-CZ" sz="4000" dirty="0" smtClean="0">
                <a:latin typeface="Myriad Pro" panose="020B0503030403020204" pitchFamily="34" charset="0"/>
              </a:rPr>
              <a:t>: </a:t>
            </a:r>
            <a:r>
              <a:rPr lang="cs-CZ" sz="4000" dirty="0" smtClean="0">
                <a:latin typeface="Myriad Pro" panose="020B0503030403020204" pitchFamily="34" charset="0"/>
              </a:rPr>
              <a:t>Interní daňové doklady</a:t>
            </a:r>
            <a:endParaRPr lang="cs-CZ" sz="40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1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10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000"/>
                            </p:stCondLst>
                            <p:childTnLst>
                              <p:par>
                                <p:cTn id="10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4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" grpId="0" animBg="1"/>
      <p:bldP spid="16" grpId="0" animBg="1"/>
      <p:bldP spid="18" grpId="0" animBg="1"/>
      <p:bldP spid="19" grpId="0" animBg="1"/>
      <p:bldP spid="24" grpId="0" animBg="1"/>
      <p:bldP spid="25" grpId="0" animBg="1"/>
      <p:bldP spid="17" grpId="0" animBg="1"/>
      <p:bldP spid="9" grpId="0" animBg="1"/>
      <p:bldP spid="28" grpId="0" animBg="1"/>
      <p:bldP spid="28" grpId="1" animBg="1"/>
      <p:bldP spid="28" grpId="2" animBg="1"/>
      <p:bldP spid="28" grpId="3" animBg="1"/>
      <p:bldP spid="28" grpId="4" animBg="1"/>
      <p:bldP spid="28" grpId="5" animBg="1"/>
      <p:bldP spid="29" grpId="0" animBg="1"/>
      <p:bldP spid="29" grpId="1" animBg="1"/>
      <p:bldP spid="29" grpId="2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ltGray">
          <a:xfrm>
            <a:off x="-2" y="457200"/>
            <a:ext cx="12204000" cy="6400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anose="020B0503030403020204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356715" y="6468463"/>
            <a:ext cx="1188000" cy="237744"/>
          </a:xfrm>
        </p:spPr>
        <p:txBody>
          <a:bodyPr/>
          <a:lstStyle/>
          <a:p>
            <a:r>
              <a:rPr lang="cs-CZ" dirty="0" smtClean="0">
                <a:latin typeface="Myriad Pro" panose="020B0503030403020204" pitchFamily="34" charset="0"/>
              </a:rPr>
              <a:t>OG Soft školení</a:t>
            </a:r>
            <a:endParaRPr lang="cs-CZ" dirty="0">
              <a:latin typeface="Myriad Pro" panose="020B0503030403020204" pitchFamily="34" charset="0"/>
            </a:endParaRPr>
          </a:p>
        </p:txBody>
      </p:sp>
      <p:sp>
        <p:nvSpPr>
          <p:cNvPr id="6" name="Obdélník 5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rgbClr val="2E8E3E"/>
              </a:gs>
              <a:gs pos="0">
                <a:srgbClr val="37AB49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anose="020B0503030403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741" y="5516138"/>
            <a:ext cx="1220974" cy="952325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56697" y="2962472"/>
            <a:ext cx="9097855" cy="695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37A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>
                <a:latin typeface="Myriad Pro" panose="020B0503030403020204" pitchFamily="34" charset="0"/>
              </a:rPr>
              <a:t>Děkuji za pozornost…</a:t>
            </a:r>
            <a:endParaRPr lang="cs-CZ" sz="40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4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6572</TotalTime>
  <Words>63</Words>
  <Application>Microsoft Office PowerPoint</Application>
  <PresentationFormat>Širokoúhlá obrazovka</PresentationFormat>
  <Paragraphs>21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Myriad Pro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Langr</dc:creator>
  <cp:lastModifiedBy>OG Resal</cp:lastModifiedBy>
  <cp:revision>84</cp:revision>
  <dcterms:created xsi:type="dcterms:W3CDTF">2016-10-13T11:41:17Z</dcterms:created>
  <dcterms:modified xsi:type="dcterms:W3CDTF">2017-04-18T23:46:41Z</dcterms:modified>
</cp:coreProperties>
</file>